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4" r:id="rId5"/>
    <p:sldId id="259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6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10" y="914411"/>
            <a:ext cx="9799281" cy="2570431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10" y="3560444"/>
            <a:ext cx="9799281" cy="1472418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5" y="774009"/>
            <a:ext cx="10972890" cy="548286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10" y="2484030"/>
            <a:ext cx="9799281" cy="101881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10" y="3560444"/>
            <a:ext cx="9799281" cy="471606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5" y="608407"/>
            <a:ext cx="10969290" cy="705609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5" y="1490418"/>
            <a:ext cx="10969290" cy="4759258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16" y="3848447"/>
            <a:ext cx="7768864" cy="76680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16" y="4615257"/>
            <a:ext cx="7768864" cy="867611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5" y="608407"/>
            <a:ext cx="10969290" cy="705609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5" y="1501218"/>
            <a:ext cx="5176843" cy="4748458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53" y="1501218"/>
            <a:ext cx="5176843" cy="4748458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5" y="608407"/>
            <a:ext cx="10969290" cy="705609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5" y="1429218"/>
            <a:ext cx="5342444" cy="381605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5" y="1854023"/>
            <a:ext cx="5342444" cy="439565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801" y="1421746"/>
            <a:ext cx="5342444" cy="381605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801" y="1854023"/>
            <a:ext cx="5342444" cy="439565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5" y="608407"/>
            <a:ext cx="10969290" cy="705609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5" y="1555219"/>
            <a:ext cx="5233120" cy="4608056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52" y="1555219"/>
            <a:ext cx="5227243" cy="4608056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84" y="914411"/>
            <a:ext cx="1044009" cy="5029262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8" y="914411"/>
            <a:ext cx="9169276" cy="5029262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5" y="608407"/>
            <a:ext cx="10969290" cy="705609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5" y="1490418"/>
            <a:ext cx="10969290" cy="4759258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5" y="6314477"/>
            <a:ext cx="2700022" cy="316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34" y="6314477"/>
            <a:ext cx="3960033" cy="316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73" y="6314477"/>
            <a:ext cx="2700022" cy="316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209800" y="1857370"/>
            <a:ext cx="7772400" cy="1102519"/>
          </a:xfrm>
          <a:ln>
            <a:noFill/>
          </a:ln>
        </p:spPr>
        <p:txBody>
          <a:bodyPr>
            <a:normAutofit/>
          </a:bodyPr>
          <a:p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</a:rPr>
              <a:t>报告题目</a:t>
            </a:r>
            <a:endParaRPr lang="zh-CN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895600" y="3326769"/>
            <a:ext cx="6400800" cy="1314450"/>
          </a:xfrm>
        </p:spPr>
        <p:txBody>
          <a:bodyPr>
            <a:normAutofit/>
          </a:bodyPr>
          <a:p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报告人</a:t>
            </a:r>
            <a:endParaRPr lang="zh-CN" altLang="en-US" sz="28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651000" y="226060"/>
            <a:ext cx="9839325" cy="576580"/>
          </a:xfrm>
        </p:spPr>
        <p:txBody>
          <a:bodyPr>
            <a:normAutofit/>
          </a:bodyPr>
          <a:p>
            <a:endParaRPr lang="zh-CN" altLang="en-US" sz="3110" dirty="0">
              <a:solidFill>
                <a:schemeClr val="bg1"/>
              </a:solidFill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828675" y="1186815"/>
            <a:ext cx="10661650" cy="4324985"/>
          </a:xfrm>
        </p:spPr>
        <p:txBody>
          <a:bodyPr/>
          <a:p>
            <a:endParaRPr lang="zh-CN" altLang="en-US" dirty="0">
              <a:solidFill>
                <a:schemeClr val="bg1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651000" y="226060"/>
            <a:ext cx="9839325" cy="576580"/>
          </a:xfrm>
        </p:spPr>
        <p:txBody>
          <a:bodyPr>
            <a:normAutofit/>
          </a:bodyPr>
          <a:p>
            <a:endParaRPr lang="zh-CN" altLang="en-US" sz="3110" dirty="0">
              <a:solidFill>
                <a:schemeClr val="bg1"/>
              </a:solidFill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828675" y="1186815"/>
            <a:ext cx="10661650" cy="4324985"/>
          </a:xfrm>
        </p:spPr>
        <p:txBody>
          <a:bodyPr/>
          <a:p>
            <a:endParaRPr lang="zh-CN" altLang="en-US" dirty="0">
              <a:solidFill>
                <a:schemeClr val="bg1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/>
        </p:nvSpPr>
        <p:spPr>
          <a:xfrm>
            <a:off x="1521460" y="2065020"/>
            <a:ext cx="9148445" cy="2282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kumimoji="1" lang="zh-CN" altLang="en-US" sz="4800" dirty="0" smtClean="0">
                <a:solidFill>
                  <a:schemeClr val="accent1">
                    <a:lumMod val="75000"/>
                  </a:schemeClr>
                </a:solidFill>
                <a:latin typeface="阿里巴巴普惠体 H" panose="00020600040101010101" charset="-122"/>
                <a:ea typeface="阿里巴巴普惠体 H" panose="00020600040101010101" charset="-122"/>
                <a:cs typeface="阿里巴巴普惠体 H" panose="00020600040101010101" charset="-122"/>
              </a:rPr>
              <a:t>谢  谢！</a:t>
            </a:r>
            <a:endParaRPr kumimoji="1" lang="zh-CN" altLang="en-US" sz="4800" dirty="0" smtClean="0">
              <a:solidFill>
                <a:schemeClr val="accent1">
                  <a:lumMod val="75000"/>
                </a:schemeClr>
              </a:solidFill>
              <a:latin typeface="阿里巴巴普惠体 H" panose="00020600040101010101" charset="-122"/>
              <a:ea typeface="阿里巴巴普惠体 H" panose="00020600040101010101" charset="-122"/>
              <a:cs typeface="阿里巴巴普惠体 H" panose="00020600040101010101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commondata" val="eyJoZGlkIjoiNmY2YzU1MTM1OTYyZTRkZTI1MTM5ODMxOTBmOGYzNWM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WPS 演示</Application>
  <PresentationFormat>宽屏</PresentationFormat>
  <Paragraphs>6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Wingdings</vt:lpstr>
      <vt:lpstr>阿里巴巴普惠体 H</vt:lpstr>
      <vt:lpstr>微软雅黑</vt:lpstr>
      <vt:lpstr>Arial Unicode MS</vt:lpstr>
      <vt:lpstr>Calibri</vt:lpstr>
      <vt:lpstr>WPS</vt:lpstr>
      <vt:lpstr>报告题目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08101800</cp:lastModifiedBy>
  <cp:revision>162</cp:revision>
  <dcterms:created xsi:type="dcterms:W3CDTF">2019-06-19T02:08:00Z</dcterms:created>
  <dcterms:modified xsi:type="dcterms:W3CDTF">2024-03-27T05:17:38Z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EEEDDCEC67E4402BB038E4845F9F9686_11</vt:lpwstr>
  </property>
</Properties>
</file>